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567" r:id="rId5"/>
    <p:sldId id="2079" r:id="rId6"/>
    <p:sldId id="2076137597" r:id="rId7"/>
    <p:sldId id="2134805600" r:id="rId8"/>
    <p:sldId id="2145707278" r:id="rId9"/>
    <p:sldId id="2145707280" r:id="rId10"/>
    <p:sldId id="2134805598" r:id="rId11"/>
    <p:sldId id="2134805597" r:id="rId12"/>
    <p:sldId id="2145707283" r:id="rId13"/>
    <p:sldId id="11618" r:id="rId14"/>
    <p:sldId id="2134805599" r:id="rId15"/>
    <p:sldId id="2076136368" r:id="rId16"/>
    <p:sldId id="2076136264" r:id="rId17"/>
    <p:sldId id="277" r:id="rId18"/>
    <p:sldId id="2076136275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45707283"/>
            <p14:sldId id="11618"/>
            <p14:sldId id="2134805599"/>
            <p14:sldId id="2076136368"/>
            <p14:sldId id="20761362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696BAB"/>
    <a:srgbClr val="FFFFFF"/>
    <a:srgbClr val="0F5387"/>
    <a:srgbClr val="6264A7"/>
    <a:srgbClr val="F2BA55"/>
    <a:srgbClr val="A8886F"/>
    <a:srgbClr val="454DB6"/>
    <a:srgbClr val="214B78"/>
    <a:srgbClr val="047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6FB64-C45D-902E-53AB-CE2C3F0FF512}" v="1" dt="2022-09-20T04:42:43.335"/>
    <p1510:client id="{54D887BE-EC56-4B30-BEB7-C3F3934614AE}" v="41" dt="2022-09-20T13:55:42.126"/>
    <p1510:client id="{B56C5C2E-FBE5-4CE8-80EB-9DA0088ADE4E}" v="2" dt="2022-09-20T13:11:37.489"/>
    <p1510:client id="{CADB1199-DDF7-4882-91E2-8EDA34E0DF6B}" v="2" dt="2022-09-20T17:41:34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enson" userId="d38b912c-55d0-44ce-a085-5a039627a8b5" providerId="ADAL" clId="{CADB1199-DDF7-4882-91E2-8EDA34E0DF6B}"/>
    <pc:docChg chg="undo custSel addSld delSld modSld modSection">
      <pc:chgData name="Andrew Benson" userId="d38b912c-55d0-44ce-a085-5a039627a8b5" providerId="ADAL" clId="{CADB1199-DDF7-4882-91E2-8EDA34E0DF6B}" dt="2022-09-20T18:40:49.554" v="118" actId="47"/>
      <pc:docMkLst>
        <pc:docMk/>
      </pc:docMkLst>
      <pc:sldChg chg="addSp delSp modSp mod addAnim delAnim">
        <pc:chgData name="Andrew Benson" userId="d38b912c-55d0-44ce-a085-5a039627a8b5" providerId="ADAL" clId="{CADB1199-DDF7-4882-91E2-8EDA34E0DF6B}" dt="2022-09-20T17:41:34.041" v="2" actId="478"/>
        <pc:sldMkLst>
          <pc:docMk/>
          <pc:sldMk cId="287163252" sldId="1567"/>
        </pc:sldMkLst>
        <pc:spChg chg="add del mod">
          <ac:chgData name="Andrew Benson" userId="d38b912c-55d0-44ce-a085-5a039627a8b5" providerId="ADAL" clId="{CADB1199-DDF7-4882-91E2-8EDA34E0DF6B}" dt="2022-09-20T17:41:34.041" v="2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CADB1199-DDF7-4882-91E2-8EDA34E0DF6B}" dt="2022-09-20T18:40:23.734" v="117" actId="6549"/>
        <pc:sldMkLst>
          <pc:docMk/>
          <pc:sldMk cId="10702720" sldId="2079"/>
        </pc:sldMkLst>
        <pc:spChg chg="mod">
          <ac:chgData name="Andrew Benson" userId="d38b912c-55d0-44ce-a085-5a039627a8b5" providerId="ADAL" clId="{CADB1199-DDF7-4882-91E2-8EDA34E0DF6B}" dt="2022-09-20T18:40:23.734" v="117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Andrew Benson" userId="d38b912c-55d0-44ce-a085-5a039627a8b5" providerId="ADAL" clId="{CADB1199-DDF7-4882-91E2-8EDA34E0DF6B}" dt="2022-09-20T18:14:48.988" v="115" actId="20577"/>
        <pc:sldMkLst>
          <pc:docMk/>
          <pc:sldMk cId="778883926" sldId="2076136264"/>
        </pc:sldMkLst>
        <pc:spChg chg="mod">
          <ac:chgData name="Andrew Benson" userId="d38b912c-55d0-44ce-a085-5a039627a8b5" providerId="ADAL" clId="{CADB1199-DDF7-4882-91E2-8EDA34E0DF6B}" dt="2022-09-20T18:14:48.988" v="115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 del">
        <pc:chgData name="Andrew Benson" userId="d38b912c-55d0-44ce-a085-5a039627a8b5" providerId="ADAL" clId="{CADB1199-DDF7-4882-91E2-8EDA34E0DF6B}" dt="2022-09-20T18:40:49.554" v="118" actId="47"/>
        <pc:sldMkLst>
          <pc:docMk/>
          <pc:sldMk cId="3194623737" sldId="2145707281"/>
        </pc:sldMkLst>
      </pc:sldChg>
      <pc:sldMasterChg chg="addSldLayout delSldLayout">
        <pc:chgData name="Andrew Benson" userId="d38b912c-55d0-44ce-a085-5a039627a8b5" providerId="ADAL" clId="{CADB1199-DDF7-4882-91E2-8EDA34E0DF6B}" dt="2022-09-20T18:40:49.554" v="118" actId="47"/>
        <pc:sldMasterMkLst>
          <pc:docMk/>
          <pc:sldMasterMk cId="3588427678" sldId="2147484229"/>
        </pc:sldMasterMkLst>
        <pc:sldLayoutChg chg="add del">
          <pc:chgData name="Andrew Benson" userId="d38b912c-55d0-44ce-a085-5a039627a8b5" providerId="ADAL" clId="{CADB1199-DDF7-4882-91E2-8EDA34E0DF6B}" dt="2022-09-20T18:40:49.554" v="118" actId="47"/>
          <pc:sldLayoutMkLst>
            <pc:docMk/>
            <pc:sldMasterMk cId="3588427678" sldId="2147484229"/>
            <pc:sldLayoutMk cId="4230294782" sldId="21474846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9/20/2022 11:40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Priority Matrix improves user activation by 20% -- https://devblogs.microsoft.com/microsoft365dev/priority-matrix-improves-user-activation-through-universal-actions-for-adaptive-cards/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Language Interpretation is now GA -- https://techcommunity.microsoft.com/t5/microsoft-teams-blog/language-interpretation-is-now-generally-available-ga-in/ba-p/3628382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Microsoft </a:t>
            </a:r>
            <a:r>
              <a:rPr lang="en-US" err="1"/>
              <a:t>HRWeb</a:t>
            </a:r>
            <a:r>
              <a:rPr lang="en-US"/>
              <a:t> Portal runs SP in MSFT -- https://techcommunity.microsoft.com/t5/microsoft-sharepoint-blog/microsoft-s-hrweb-portal-runs-on-sharepoint-in-microsoft-365/ba-p/3627806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Whats new and whats next for SP Server -- https://techcommunity.microsoft.com/t5/microsoft-sharepoint-blog/what-s-new-and-what-s-next-for-sharepoint-server/ba-p/3627729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9/20/2022 11:34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EA7-2429-05D7-11D0-1835DF1D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D9D4D-FB6C-356A-8316-B7D65E9C1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9253-34E7-F9CE-4EA3-DF7C885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DF16-25DC-4768-96BC-5282CB3AFC17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25FCD-C6ED-E311-A0D4-F0E5AF4B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E826-5AA4-82CD-8A4D-88D03C4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8060-ACA4-4455-8D4F-4DD7D207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9F-7614-443C-BE2B-C31EDBF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5E60-4D80-4DF8-B044-EC92F5DB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5B2-0A7B-4990-9860-3B29FAD4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D175-3F65-4EEF-B851-226918D9795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35DE3-9B71-40ED-B1B9-ADED1175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2A58-9241-40B0-A112-74640CE8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F002A-9024-4503-AFEC-ECC8AC361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5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9" r:id="rId59"/>
    <p:sldLayoutId id="2147484660" r:id="rId6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aka.ms/m365/cal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/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September 20,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6979739" y="487292"/>
            <a:ext cx="5010978" cy="15636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 dirty="0"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ea typeface="Segoe UI" pitchFamily="34" charset="0"/>
                <a:cs typeface="Segoe UI" pitchFamily="34" charset="0"/>
              </a:rPr>
              <a:t>Fabian Williams </a:t>
            </a:r>
            <a:br>
              <a:rPr lang="en-US" sz="2400" dirty="0"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ea typeface="Segoe UI" pitchFamily="34" charset="0"/>
                <a:cs typeface="Segoe UI" pitchFamily="34" charset="0"/>
              </a:rPr>
              <a:t>&amp; </a:t>
            </a:r>
            <a:br>
              <a:rPr lang="en-US" sz="2400" dirty="0"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ea typeface="Segoe UI" pitchFamily="34" charset="0"/>
                <a:cs typeface="Segoe UI" pitchFamily="34" charset="0"/>
              </a:rPr>
              <a:t>Brian T. Jackett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49" y="1592123"/>
            <a:ext cx="2859227" cy="6079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1176281" y="3312596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https://ignite.microsoft.com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Registration now open: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29896A-9797-C651-F596-6341E68E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73" y="209993"/>
            <a:ext cx="3647854" cy="65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u="sng" dirty="0">
                <a:solidFill>
                  <a:schemeClr val="bg2"/>
                </a:solidFill>
              </a:rPr>
              <a:t>https://aka.ms/sp-blog</a:t>
            </a:r>
            <a:endParaRPr lang="en-FI" u="sng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ECD3-E656-6654-F2CE-5ECCBAD19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018" y="1821081"/>
            <a:ext cx="7250755" cy="225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6648C-4314-C26D-0865-75B04FB5A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3530" y="4192613"/>
            <a:ext cx="2595123" cy="2491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A1A2AC-9521-7270-AD67-F8080CC95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391" y="4192613"/>
            <a:ext cx="5264725" cy="24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91588" y="2443504"/>
            <a:ext cx="5484812" cy="3966085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808990" lvl="1" indent="-342900"/>
            <a:r>
              <a:rPr lang="en-US" b="1" dirty="0">
                <a:solidFill>
                  <a:schemeClr val="tx1"/>
                </a:solidFill>
                <a:cs typeface="Segoe UI Light"/>
              </a:rPr>
              <a:t>Introduction to SharePoint Online Admin APIs on Microsoft Graph                 </a:t>
            </a:r>
            <a:r>
              <a:rPr lang="en-US" dirty="0">
                <a:solidFill>
                  <a:schemeClr val="tx1"/>
                </a:solidFill>
                <a:cs typeface="Segoe UI Light"/>
              </a:rPr>
              <a:t>- Adriana Wood                  - Liam Fernandez </a:t>
            </a:r>
          </a:p>
          <a:p>
            <a:pPr marL="808990" lvl="1" indent="-342900"/>
            <a:endParaRPr lang="en-US" dirty="0">
              <a:solidFill>
                <a:schemeClr val="tx1"/>
              </a:solidFill>
              <a:cs typeface="Segoe UI Light"/>
            </a:endParaRPr>
          </a:p>
          <a:p>
            <a:pPr marL="808990" lvl="1" indent="-342900"/>
            <a:r>
              <a:rPr lang="en-US" b="1" dirty="0">
                <a:solidFill>
                  <a:schemeClr val="tx1"/>
                </a:solidFill>
                <a:cs typeface="Segoe UI Light"/>
              </a:rPr>
              <a:t>Getting started with Teams Toolkit for Visual Studio</a:t>
            </a:r>
            <a:r>
              <a:rPr lang="en-US" dirty="0">
                <a:solidFill>
                  <a:schemeClr val="tx1"/>
                </a:solidFill>
                <a:cs typeface="Segoe UI Light"/>
              </a:rPr>
              <a:t>                                - Garry Trinder 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FA442A5D-8D1F-4109-A80C-D7E5522B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14" y="2732295"/>
            <a:ext cx="1407174" cy="14071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9894C296-4594-3D0D-6E93-F7A6B205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26" y="4887130"/>
            <a:ext cx="1407174" cy="14071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EBB679-0B2B-1942-46F0-7B197321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781" y="3127619"/>
            <a:ext cx="1407174" cy="14071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563129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September 27</a:t>
            </a:r>
            <a:r>
              <a:rPr lang="en-US" sz="2400" b="1" baseline="30000">
                <a:latin typeface="Segoe UI"/>
                <a:cs typeface="Segoe UI Semibold"/>
              </a:rPr>
              <a:t>th</a:t>
            </a:r>
            <a:r>
              <a:rPr lang="en-US" sz="2400" b="1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  <a:hlinkClick r:id="rId4"/>
              </a:rPr>
              <a:t>https://aka.ms/m365/calls</a:t>
            </a:r>
            <a:endParaRPr lang="en-US" sz="2000" u="sng">
              <a:solidFill>
                <a:schemeClr val="accent1"/>
              </a:solidFill>
              <a:latin typeface="Segoe UI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789270"/>
            <a:ext cx="4968892" cy="36933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sz="2000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Segoe UI Light"/>
              </a:rPr>
              <a:t>Adriana Wood, Liam Fernandez </a:t>
            </a:r>
            <a:r>
              <a:rPr lang="en-US" sz="2000" dirty="0">
                <a:solidFill>
                  <a:schemeClr val="bg1"/>
                </a:solidFill>
                <a:cs typeface="Segoe UI Light"/>
              </a:rPr>
              <a:t>- Introduction to SharePoint Online Admin APIs on Microsoft Graph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Segoe UI Light"/>
              </a:rPr>
              <a:t>Garry Trinder </a:t>
            </a:r>
            <a:r>
              <a:rPr lang="en-US" sz="2000" dirty="0">
                <a:solidFill>
                  <a:schemeClr val="bg1"/>
                </a:solidFill>
                <a:cs typeface="Segoe UI Light"/>
              </a:rPr>
              <a:t>- Getting started with Teams Toolkit for Visual Studio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D2B11F96-A940-2C51-E37A-CE7860B7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82" y="94578"/>
            <a:ext cx="1767595" cy="17675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4A81C662-EEBD-6B7E-DCC5-9FE3BEC2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71" y="94578"/>
            <a:ext cx="1767595" cy="17675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5C46C-FA46-3164-ABA4-9D024CC70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477" y="94578"/>
            <a:ext cx="1767595" cy="17675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55249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7235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Writing for the Web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cs typeface="Segoe UI"/>
            </a:endParaRP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60F5A1-39AF-6BC5-71E3-8175A500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" r="117"/>
          <a:stretch/>
        </p:blipFill>
        <p:spPr>
          <a:xfrm>
            <a:off x="5818904" y="1030930"/>
            <a:ext cx="6986143" cy="4245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C29A6-15E7-A6E3-92A2-5F577C9EBCBA}"/>
              </a:ext>
            </a:extLst>
          </p:cNvPr>
          <p:cNvSpPr/>
          <p:nvPr/>
        </p:nvSpPr>
        <p:spPr bwMode="auto">
          <a:xfrm rot="493639">
            <a:off x="3571228" y="5233238"/>
            <a:ext cx="2486977" cy="1069549"/>
          </a:xfrm>
          <a:prstGeom prst="rect">
            <a:avLst/>
          </a:prstGeom>
          <a:solidFill>
            <a:srgbClr val="ED7D3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Power Platform</a:t>
            </a:r>
          </a:p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Conference Session </a:t>
            </a:r>
            <a:r>
              <a:rPr lang="en-US" sz="1500" strike="dblStrike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Wednesday</a:t>
            </a:r>
          </a:p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0000"/>
                </a:solidFill>
                <a:latin typeface="Segoe UI Black"/>
                <a:cs typeface="Segoe UI"/>
              </a:rPr>
              <a:t>Underway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D99FAA-0A10-AF1F-0809-7C84566A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434711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64968-6BD7-5B0E-14B6-D1300F99B8BE}"/>
              </a:ext>
            </a:extLst>
          </p:cNvPr>
          <p:cNvSpPr txBox="1"/>
          <p:nvPr/>
        </p:nvSpPr>
        <p:spPr>
          <a:xfrm>
            <a:off x="249192" y="302917"/>
            <a:ext cx="7358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/>
              <a:t>https://aka.ms/app-camp</a:t>
            </a:r>
            <a:endParaRPr lang="en-FI" sz="4000"/>
          </a:p>
        </p:txBody>
      </p:sp>
    </p:spTree>
    <p:extLst>
      <p:ext uri="{BB962C8B-B14F-4D97-AF65-F5344CB8AC3E}">
        <p14:creationId xmlns:p14="http://schemas.microsoft.com/office/powerpoint/2010/main" val="1126899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dcmitype/"/>
    <ds:schemaRef ds:uri="ad9b4ba5-6540-40b0-81f5-3562e9d8b90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f8e27f31-441a-4316-8e9c-bda7ad7a93d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997</Words>
  <Application>Microsoft Office PowerPoint</Application>
  <PresentationFormat>Custom</PresentationFormat>
  <Paragraphs>146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Arial,Sans-Serif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2</cp:revision>
  <dcterms:modified xsi:type="dcterms:W3CDTF">2022-09-20T18:40:59Z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